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253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sapasgroup@outlook.jp" userId="57784970bc174ac5" providerId="LiveId" clId="{8D7B1BC0-E698-4376-B0FE-6BDC21BD5F4C}"/>
    <pc:docChg chg="custSel modSld">
      <pc:chgData name="pasapasgroup@outlook.jp" userId="57784970bc174ac5" providerId="LiveId" clId="{8D7B1BC0-E698-4376-B0FE-6BDC21BD5F4C}" dt="2021-03-24T07:20:57.271" v="1143" actId="1076"/>
      <pc:docMkLst>
        <pc:docMk/>
      </pc:docMkLst>
      <pc:sldChg chg="addSp modSp mod">
        <pc:chgData name="pasapasgroup@outlook.jp" userId="57784970bc174ac5" providerId="LiveId" clId="{8D7B1BC0-E698-4376-B0FE-6BDC21BD5F4C}" dt="2021-03-24T07:20:57.271" v="1143" actId="1076"/>
        <pc:sldMkLst>
          <pc:docMk/>
          <pc:sldMk cId="3621116737" sldId="256"/>
        </pc:sldMkLst>
        <pc:spChg chg="mod">
          <ac:chgData name="pasapasgroup@outlook.jp" userId="57784970bc174ac5" providerId="LiveId" clId="{8D7B1BC0-E698-4376-B0FE-6BDC21BD5F4C}" dt="2021-03-24T05:46:02.429" v="1077" actId="20577"/>
          <ac:spMkLst>
            <pc:docMk/>
            <pc:sldMk cId="3621116737" sldId="256"/>
            <ac:spMk id="2" creationId="{1C4288F4-30C3-4F58-925E-D1B03B7A34B0}"/>
          </ac:spMkLst>
        </pc:spChg>
        <pc:spChg chg="mod">
          <ac:chgData name="pasapasgroup@outlook.jp" userId="57784970bc174ac5" providerId="LiveId" clId="{8D7B1BC0-E698-4376-B0FE-6BDC21BD5F4C}" dt="2021-03-24T05:44:57.879" v="1070" actId="1076"/>
          <ac:spMkLst>
            <pc:docMk/>
            <pc:sldMk cId="3621116737" sldId="256"/>
            <ac:spMk id="3" creationId="{067D2451-1E88-495E-88E0-E2B7495AB83A}"/>
          </ac:spMkLst>
        </pc:spChg>
        <pc:spChg chg="add mod">
          <ac:chgData name="pasapasgroup@outlook.jp" userId="57784970bc174ac5" providerId="LiveId" clId="{8D7B1BC0-E698-4376-B0FE-6BDC21BD5F4C}" dt="2021-03-24T05:52:47.316" v="1115" actId="1076"/>
          <ac:spMkLst>
            <pc:docMk/>
            <pc:sldMk cId="3621116737" sldId="256"/>
            <ac:spMk id="4" creationId="{3848512F-3884-4734-AADF-E9256AEDCD36}"/>
          </ac:spMkLst>
        </pc:spChg>
        <pc:spChg chg="add mod">
          <ac:chgData name="pasapasgroup@outlook.jp" userId="57784970bc174ac5" providerId="LiveId" clId="{8D7B1BC0-E698-4376-B0FE-6BDC21BD5F4C}" dt="2021-03-24T07:19:52.577" v="1138" actId="1076"/>
          <ac:spMkLst>
            <pc:docMk/>
            <pc:sldMk cId="3621116737" sldId="256"/>
            <ac:spMk id="6" creationId="{044E5660-9AA7-444D-AB12-F47A33A2123A}"/>
          </ac:spMkLst>
        </pc:spChg>
        <pc:spChg chg="add mod ord">
          <ac:chgData name="pasapasgroup@outlook.jp" userId="57784970bc174ac5" providerId="LiveId" clId="{8D7B1BC0-E698-4376-B0FE-6BDC21BD5F4C}" dt="2021-03-24T05:41:07.594" v="1043" actId="14100"/>
          <ac:spMkLst>
            <pc:docMk/>
            <pc:sldMk cId="3621116737" sldId="256"/>
            <ac:spMk id="8" creationId="{65C619A7-80B7-4987-9A16-65FE38D20241}"/>
          </ac:spMkLst>
        </pc:spChg>
        <pc:spChg chg="mod">
          <ac:chgData name="pasapasgroup@outlook.jp" userId="57784970bc174ac5" providerId="LiveId" clId="{8D7B1BC0-E698-4376-B0FE-6BDC21BD5F4C}" dt="2021-03-24T05:56:20.855" v="1135" actId="1076"/>
          <ac:spMkLst>
            <pc:docMk/>
            <pc:sldMk cId="3621116737" sldId="256"/>
            <ac:spMk id="12" creationId="{E282DCD5-D626-43C1-AF1F-BB800F858645}"/>
          </ac:spMkLst>
        </pc:spChg>
        <pc:spChg chg="mod">
          <ac:chgData name="pasapasgroup@outlook.jp" userId="57784970bc174ac5" providerId="LiveId" clId="{8D7B1BC0-E698-4376-B0FE-6BDC21BD5F4C}" dt="2021-03-24T05:45:35.878" v="1073" actId="1076"/>
          <ac:spMkLst>
            <pc:docMk/>
            <pc:sldMk cId="3621116737" sldId="256"/>
            <ac:spMk id="13" creationId="{1AB542FF-4C3F-4BF5-B2E1-9C0673574729}"/>
          </ac:spMkLst>
        </pc:spChg>
        <pc:spChg chg="mod">
          <ac:chgData name="pasapasgroup@outlook.jp" userId="57784970bc174ac5" providerId="LiveId" clId="{8D7B1BC0-E698-4376-B0FE-6BDC21BD5F4C}" dt="2021-03-24T05:45:40.119" v="1074" actId="20577"/>
          <ac:spMkLst>
            <pc:docMk/>
            <pc:sldMk cId="3621116737" sldId="256"/>
            <ac:spMk id="14" creationId="{75DC59FD-B127-4789-9305-915D876EDA5C}"/>
          </ac:spMkLst>
        </pc:spChg>
        <pc:spChg chg="mod">
          <ac:chgData name="pasapasgroup@outlook.jp" userId="57784970bc174ac5" providerId="LiveId" clId="{8D7B1BC0-E698-4376-B0FE-6BDC21BD5F4C}" dt="2021-03-24T05:35:44.199" v="997" actId="1076"/>
          <ac:spMkLst>
            <pc:docMk/>
            <pc:sldMk cId="3621116737" sldId="256"/>
            <ac:spMk id="16" creationId="{44BFDB94-22F3-4694-B7A5-3183BCA13F51}"/>
          </ac:spMkLst>
        </pc:spChg>
        <pc:spChg chg="mod">
          <ac:chgData name="pasapasgroup@outlook.jp" userId="57784970bc174ac5" providerId="LiveId" clId="{8D7B1BC0-E698-4376-B0FE-6BDC21BD5F4C}" dt="2021-03-24T05:35:49.933" v="998" actId="1076"/>
          <ac:spMkLst>
            <pc:docMk/>
            <pc:sldMk cId="3621116737" sldId="256"/>
            <ac:spMk id="17" creationId="{A6595A63-FEBC-456E-AA14-968A06271738}"/>
          </ac:spMkLst>
        </pc:spChg>
        <pc:spChg chg="mod">
          <ac:chgData name="pasapasgroup@outlook.jp" userId="57784970bc174ac5" providerId="LiveId" clId="{8D7B1BC0-E698-4376-B0FE-6BDC21BD5F4C}" dt="2021-03-24T07:20:57.271" v="1143" actId="1076"/>
          <ac:spMkLst>
            <pc:docMk/>
            <pc:sldMk cId="3621116737" sldId="256"/>
            <ac:spMk id="18" creationId="{376CA02D-37FA-49F1-A891-806244FDD96A}"/>
          </ac:spMkLst>
        </pc:spChg>
        <pc:spChg chg="mod">
          <ac:chgData name="pasapasgroup@outlook.jp" userId="57784970bc174ac5" providerId="LiveId" clId="{8D7B1BC0-E698-4376-B0FE-6BDC21BD5F4C}" dt="2021-03-24T07:20:39.732" v="1142" actId="1076"/>
          <ac:spMkLst>
            <pc:docMk/>
            <pc:sldMk cId="3621116737" sldId="256"/>
            <ac:spMk id="19" creationId="{63BF404F-8DB5-4A65-8357-210CD1B7B2AA}"/>
          </ac:spMkLst>
        </pc:spChg>
        <pc:spChg chg="mod">
          <ac:chgData name="pasapasgroup@outlook.jp" userId="57784970bc174ac5" providerId="LiveId" clId="{8D7B1BC0-E698-4376-B0FE-6BDC21BD5F4C}" dt="2021-03-24T07:20:32.149" v="1140" actId="1076"/>
          <ac:spMkLst>
            <pc:docMk/>
            <pc:sldMk cId="3621116737" sldId="256"/>
            <ac:spMk id="20" creationId="{84AE654D-C172-4DFA-9BB6-339FDC6156A4}"/>
          </ac:spMkLst>
        </pc:spChg>
        <pc:spChg chg="mod">
          <ac:chgData name="pasapasgroup@outlook.jp" userId="57784970bc174ac5" providerId="LiveId" clId="{8D7B1BC0-E698-4376-B0FE-6BDC21BD5F4C}" dt="2021-03-24T05:52:33.100" v="1113" actId="1076"/>
          <ac:spMkLst>
            <pc:docMk/>
            <pc:sldMk cId="3621116737" sldId="256"/>
            <ac:spMk id="22" creationId="{1C5F56E2-83BF-4BA2-AAB7-97E2C4AE0259}"/>
          </ac:spMkLst>
        </pc:spChg>
        <pc:spChg chg="mod">
          <ac:chgData name="pasapasgroup@outlook.jp" userId="57784970bc174ac5" providerId="LiveId" clId="{8D7B1BC0-E698-4376-B0FE-6BDC21BD5F4C}" dt="2021-03-24T05:52:54.476" v="1116" actId="1076"/>
          <ac:spMkLst>
            <pc:docMk/>
            <pc:sldMk cId="3621116737" sldId="256"/>
            <ac:spMk id="23" creationId="{A17E929E-DBD7-4AF4-98D8-AA7C37FC70BB}"/>
          </ac:spMkLst>
        </pc:spChg>
        <pc:spChg chg="mod">
          <ac:chgData name="pasapasgroup@outlook.jp" userId="57784970bc174ac5" providerId="LiveId" clId="{8D7B1BC0-E698-4376-B0FE-6BDC21BD5F4C}" dt="2021-03-24T05:40:15.825" v="1039" actId="255"/>
          <ac:spMkLst>
            <pc:docMk/>
            <pc:sldMk cId="3621116737" sldId="256"/>
            <ac:spMk id="24" creationId="{4531DF89-B65B-419A-8F7D-840D2805549E}"/>
          </ac:spMkLst>
        </pc:spChg>
        <pc:spChg chg="mod">
          <ac:chgData name="pasapasgroup@outlook.jp" userId="57784970bc174ac5" providerId="LiveId" clId="{8D7B1BC0-E698-4376-B0FE-6BDC21BD5F4C}" dt="2021-03-24T05:12:36.806" v="300" actId="1076"/>
          <ac:spMkLst>
            <pc:docMk/>
            <pc:sldMk cId="3621116737" sldId="256"/>
            <ac:spMk id="25" creationId="{F2E07108-3A81-465C-A3BF-DD4912B3BB62}"/>
          </ac:spMkLst>
        </pc:spChg>
        <pc:picChg chg="mod">
          <ac:chgData name="pasapasgroup@outlook.jp" userId="57784970bc174ac5" providerId="LiveId" clId="{8D7B1BC0-E698-4376-B0FE-6BDC21BD5F4C}" dt="2021-03-24T05:42:51.835" v="1060" actId="1076"/>
          <ac:picMkLst>
            <pc:docMk/>
            <pc:sldMk cId="3621116737" sldId="256"/>
            <ac:picMk id="5" creationId="{863BCC40-3B1F-42E0-9CD1-705467300C95}"/>
          </ac:picMkLst>
        </pc:picChg>
        <pc:picChg chg="mod ord">
          <ac:chgData name="pasapasgroup@outlook.jp" userId="57784970bc174ac5" providerId="LiveId" clId="{8D7B1BC0-E698-4376-B0FE-6BDC21BD5F4C}" dt="2021-03-24T05:56:47.614" v="1137" actId="1076"/>
          <ac:picMkLst>
            <pc:docMk/>
            <pc:sldMk cId="3621116737" sldId="256"/>
            <ac:picMk id="7" creationId="{4BA5A04D-23A9-4AC7-AC90-E610B593BF43}"/>
          </ac:picMkLst>
        </pc:picChg>
        <pc:picChg chg="mod">
          <ac:chgData name="pasapasgroup@outlook.jp" userId="57784970bc174ac5" providerId="LiveId" clId="{8D7B1BC0-E698-4376-B0FE-6BDC21BD5F4C}" dt="2021-03-24T05:50:48.383" v="1100" actId="1076"/>
          <ac:picMkLst>
            <pc:docMk/>
            <pc:sldMk cId="3621116737" sldId="256"/>
            <ac:picMk id="9" creationId="{DF1C47CA-01DE-49A4-B3A2-3DFCFEDCD082}"/>
          </ac:picMkLst>
        </pc:picChg>
        <pc:picChg chg="mod">
          <ac:chgData name="pasapasgroup@outlook.jp" userId="57784970bc174ac5" providerId="LiveId" clId="{8D7B1BC0-E698-4376-B0FE-6BDC21BD5F4C}" dt="2021-03-24T05:55:41.404" v="1133" actId="1076"/>
          <ac:picMkLst>
            <pc:docMk/>
            <pc:sldMk cId="3621116737" sldId="256"/>
            <ac:picMk id="11" creationId="{54E564B4-F90A-45FC-ACA3-524C720A61D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36853-335E-45AA-9DC1-504C0700DD5D}" type="datetimeFigureOut">
              <a:rPr kumimoji="1" lang="ja-JP" altLang="en-US" smtClean="0"/>
              <a:t>2022/1/27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176463" y="1241425"/>
            <a:ext cx="231616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BF02AB-D40B-457E-B09C-B3B8CDA484B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19679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412B-415E-4F81-922F-0303E7A255DC}" type="datetimeFigureOut">
              <a:rPr kumimoji="1" lang="ja-JP" altLang="en-US" smtClean="0"/>
              <a:t>2022/1/27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F136B-4864-4514-99FE-49890D2BE33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250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412B-415E-4F81-922F-0303E7A255DC}" type="datetimeFigureOut">
              <a:rPr kumimoji="1" lang="ja-JP" altLang="en-US" smtClean="0"/>
              <a:t>2022/1/27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F136B-4864-4514-99FE-49890D2BE33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45735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412B-415E-4F81-922F-0303E7A255DC}" type="datetimeFigureOut">
              <a:rPr kumimoji="1" lang="ja-JP" altLang="en-US" smtClean="0"/>
              <a:t>2022/1/27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F136B-4864-4514-99FE-49890D2BE33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2571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412B-415E-4F81-922F-0303E7A255DC}" type="datetimeFigureOut">
              <a:rPr kumimoji="1" lang="ja-JP" altLang="en-US" smtClean="0"/>
              <a:t>2022/1/27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F136B-4864-4514-99FE-49890D2BE33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1281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412B-415E-4F81-922F-0303E7A255DC}" type="datetimeFigureOut">
              <a:rPr kumimoji="1" lang="ja-JP" altLang="en-US" smtClean="0"/>
              <a:t>2022/1/27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F136B-4864-4514-99FE-49890D2BE33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19737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412B-415E-4F81-922F-0303E7A255DC}" type="datetimeFigureOut">
              <a:rPr kumimoji="1" lang="ja-JP" altLang="en-US" smtClean="0"/>
              <a:t>2022/1/27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F136B-4864-4514-99FE-49890D2BE33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49919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412B-415E-4F81-922F-0303E7A255DC}" type="datetimeFigureOut">
              <a:rPr kumimoji="1" lang="ja-JP" altLang="en-US" smtClean="0"/>
              <a:t>2022/1/27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F136B-4864-4514-99FE-49890D2BE33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60668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412B-415E-4F81-922F-0303E7A255DC}" type="datetimeFigureOut">
              <a:rPr kumimoji="1" lang="ja-JP" altLang="en-US" smtClean="0"/>
              <a:t>2022/1/27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F136B-4864-4514-99FE-49890D2BE33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01302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412B-415E-4F81-922F-0303E7A255DC}" type="datetimeFigureOut">
              <a:rPr kumimoji="1" lang="ja-JP" altLang="en-US" smtClean="0"/>
              <a:t>2022/1/27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F136B-4864-4514-99FE-49890D2BE33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53429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412B-415E-4F81-922F-0303E7A255DC}" type="datetimeFigureOut">
              <a:rPr kumimoji="1" lang="ja-JP" altLang="en-US" smtClean="0"/>
              <a:t>2022/1/27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F136B-4864-4514-99FE-49890D2BE33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3896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412B-415E-4F81-922F-0303E7A255DC}" type="datetimeFigureOut">
              <a:rPr kumimoji="1" lang="ja-JP" altLang="en-US" smtClean="0"/>
              <a:t>2022/1/27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F136B-4864-4514-99FE-49890D2BE33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72985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3412B-415E-4F81-922F-0303E7A255DC}" type="datetimeFigureOut">
              <a:rPr kumimoji="1" lang="ja-JP" altLang="en-US" smtClean="0"/>
              <a:t>2022/1/27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F136B-4864-4514-99FE-49890D2BE33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14669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四角形: 角を丸くする 7">
            <a:extLst>
              <a:ext uri="{FF2B5EF4-FFF2-40B4-BE49-F238E27FC236}">
                <a16:creationId xmlns:a16="http://schemas.microsoft.com/office/drawing/2014/main" id="{65C619A7-80B7-4987-9A16-65FE38D20241}"/>
              </a:ext>
            </a:extLst>
          </p:cNvPr>
          <p:cNvSpPr/>
          <p:nvPr/>
        </p:nvSpPr>
        <p:spPr>
          <a:xfrm>
            <a:off x="321944" y="1591817"/>
            <a:ext cx="4330922" cy="22071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1" name="図 10">
            <a:extLst>
              <a:ext uri="{FF2B5EF4-FFF2-40B4-BE49-F238E27FC236}">
                <a16:creationId xmlns:a16="http://schemas.microsoft.com/office/drawing/2014/main" id="{54E564B4-F90A-45FC-ACA3-524C720A61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4269682" y="448500"/>
            <a:ext cx="13227906" cy="10686066"/>
          </a:xfrm>
          <a:prstGeom prst="rect">
            <a:avLst/>
          </a:prstGeom>
        </p:spPr>
      </p:pic>
      <p:sp>
        <p:nvSpPr>
          <p:cNvPr id="22" name="楕円 21">
            <a:extLst>
              <a:ext uri="{FF2B5EF4-FFF2-40B4-BE49-F238E27FC236}">
                <a16:creationId xmlns:a16="http://schemas.microsoft.com/office/drawing/2014/main" id="{1C5F56E2-83BF-4BA2-AAB7-97E2C4AE0259}"/>
              </a:ext>
            </a:extLst>
          </p:cNvPr>
          <p:cNvSpPr/>
          <p:nvPr/>
        </p:nvSpPr>
        <p:spPr>
          <a:xfrm>
            <a:off x="4086744" y="3838993"/>
            <a:ext cx="2032562" cy="170938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pic>
        <p:nvPicPr>
          <p:cNvPr id="9" name="図 8">
            <a:extLst>
              <a:ext uri="{FF2B5EF4-FFF2-40B4-BE49-F238E27FC236}">
                <a16:creationId xmlns:a16="http://schemas.microsoft.com/office/drawing/2014/main" id="{DF1C47CA-01DE-49A4-B3A2-3DFCFEDCD0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865" y="5145741"/>
            <a:ext cx="3226932" cy="4002969"/>
          </a:xfrm>
          <a:prstGeom prst="rect">
            <a:avLst/>
          </a:prstGeom>
        </p:spPr>
      </p:pic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1AB542FF-4C3F-4BF5-B2E1-9C0673574729}"/>
              </a:ext>
            </a:extLst>
          </p:cNvPr>
          <p:cNvSpPr txBox="1"/>
          <p:nvPr/>
        </p:nvSpPr>
        <p:spPr>
          <a:xfrm>
            <a:off x="4155083" y="9257865"/>
            <a:ext cx="24742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空ボトル</a:t>
            </a:r>
            <a:r>
              <a:rPr kumimoji="1" lang="en-US" altLang="ja-JP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500</a:t>
            </a:r>
            <a:r>
              <a:rPr kumimoji="1" lang="ja-JP" altLang="en-US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㎖　</a:t>
            </a:r>
            <a:r>
              <a:rPr kumimoji="1" lang="en-US" altLang="ja-JP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\890</a:t>
            </a:r>
          </a:p>
          <a:p>
            <a:r>
              <a:rPr kumimoji="1" lang="ja-JP" altLang="en-US" sz="1600" dirty="0"/>
              <a:t>　</a:t>
            </a:r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1C4288F4-30C3-4F58-925E-D1B03B7A34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663" y="8562135"/>
            <a:ext cx="2940049" cy="503582"/>
          </a:xfrm>
        </p:spPr>
        <p:txBody>
          <a:bodyPr>
            <a:normAutofit/>
          </a:bodyPr>
          <a:lstStyle/>
          <a:p>
            <a:r>
              <a:rPr kumimoji="1" lang="en-US" altLang="ja-JP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4L(</a:t>
            </a:r>
            <a:r>
              <a:rPr kumimoji="1" lang="ja-JP" altLang="en-US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詰替用）　 </a:t>
            </a:r>
            <a:r>
              <a:rPr kumimoji="1" lang="en-US" altLang="ja-JP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\12900</a:t>
            </a:r>
            <a:endParaRPr kumimoji="1" lang="ja-JP" altLang="en-US" sz="1600" b="1" dirty="0">
              <a:latin typeface="BIZ UDP明朝 Medium" panose="02020500000000000000" pitchFamily="18" charset="-128"/>
              <a:ea typeface="BIZ UDP明朝 Medium" panose="02020500000000000000" pitchFamily="18" charset="-128"/>
            </a:endParaRPr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863BCC40-3B1F-42E0-9CD1-705467300C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377" y="4741597"/>
            <a:ext cx="2937130" cy="4127529"/>
          </a:xfrm>
          <a:prstGeom prst="rect">
            <a:avLst/>
          </a:prstGeom>
        </p:spPr>
      </p:pic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E282DCD5-D626-43C1-AF1F-BB800F858645}"/>
              </a:ext>
            </a:extLst>
          </p:cNvPr>
          <p:cNvSpPr txBox="1"/>
          <p:nvPr/>
        </p:nvSpPr>
        <p:spPr>
          <a:xfrm>
            <a:off x="1960111" y="8756718"/>
            <a:ext cx="2513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500</a:t>
            </a:r>
            <a:r>
              <a:rPr kumimoji="1" lang="ja-JP" altLang="en-US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㎖　</a:t>
            </a:r>
            <a:r>
              <a:rPr kumimoji="1" lang="en-US" altLang="ja-JP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\2500</a:t>
            </a:r>
            <a:endParaRPr kumimoji="1" lang="ja-JP" altLang="en-US" sz="1600" b="1" dirty="0">
              <a:latin typeface="BIZ UDP明朝 Medium" panose="02020500000000000000" pitchFamily="18" charset="-128"/>
              <a:ea typeface="BIZ UDP明朝 Medium" panose="02020500000000000000" pitchFamily="18" charset="-128"/>
            </a:endParaRP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067D2451-1E88-495E-88E0-E2B7495AB8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8792224"/>
            <a:ext cx="1895062" cy="343205"/>
          </a:xfrm>
        </p:spPr>
        <p:txBody>
          <a:bodyPr>
            <a:normAutofit/>
          </a:bodyPr>
          <a:lstStyle/>
          <a:p>
            <a:r>
              <a:rPr kumimoji="1" lang="en-US" altLang="ja-JP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50</a:t>
            </a:r>
            <a:r>
              <a:rPr kumimoji="1" lang="ja-JP" altLang="en-US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㎖　</a:t>
            </a:r>
            <a:r>
              <a:rPr kumimoji="1" lang="en-US" altLang="ja-JP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\880</a:t>
            </a:r>
            <a:endParaRPr kumimoji="1" lang="ja-JP" altLang="en-US" sz="1600" b="1" dirty="0">
              <a:latin typeface="BIZ UDP明朝 Medium" panose="02020500000000000000" pitchFamily="18" charset="-128"/>
              <a:ea typeface="BIZ UDP明朝 Medium" panose="02020500000000000000" pitchFamily="18" charset="-128"/>
            </a:endParaRPr>
          </a:p>
          <a:p>
            <a:endParaRPr kumimoji="1" lang="ja-JP" altLang="en-US" dirty="0"/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44BFDB94-22F3-4694-B7A5-3183BCA13F51}"/>
              </a:ext>
            </a:extLst>
          </p:cNvPr>
          <p:cNvSpPr txBox="1"/>
          <p:nvPr/>
        </p:nvSpPr>
        <p:spPr>
          <a:xfrm>
            <a:off x="169585" y="23393"/>
            <a:ext cx="59939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BIZ UDP明朝 Medium" panose="02020500000000000000" pitchFamily="18" charset="-128"/>
                <a:cs typeface="Calibri Light" panose="020F0302020204030204" pitchFamily="34" charset="0"/>
              </a:rPr>
              <a:t>STELI ROSE</a:t>
            </a:r>
            <a:endParaRPr kumimoji="1" lang="ja-JP" altLang="en-US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  <a:ea typeface="BIZ UDP明朝 Medium" panose="02020500000000000000" pitchFamily="18" charset="-128"/>
              <a:cs typeface="Calibri Light" panose="020F0302020204030204" pitchFamily="34" charset="0"/>
            </a:endParaRP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A6595A63-FEBC-456E-AA14-968A06271738}"/>
              </a:ext>
            </a:extLst>
          </p:cNvPr>
          <p:cNvSpPr txBox="1"/>
          <p:nvPr/>
        </p:nvSpPr>
        <p:spPr>
          <a:xfrm>
            <a:off x="848725" y="1036874"/>
            <a:ext cx="2991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Calibri Light" panose="020F0302020204030204" pitchFamily="34" charset="0"/>
              </a:rPr>
              <a:t>フレグランス消毒液</a:t>
            </a:r>
          </a:p>
        </p:txBody>
      </p: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376CA02D-37FA-49F1-A891-806244FDD96A}"/>
              </a:ext>
            </a:extLst>
          </p:cNvPr>
          <p:cNvSpPr txBox="1"/>
          <p:nvPr/>
        </p:nvSpPr>
        <p:spPr>
          <a:xfrm>
            <a:off x="4823608" y="3139491"/>
            <a:ext cx="821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b="1" dirty="0"/>
              <a:t>75</a:t>
            </a:r>
            <a:r>
              <a:rPr kumimoji="1" lang="ja-JP" altLang="en-US" b="1" dirty="0"/>
              <a:t>％</a:t>
            </a:r>
            <a:endParaRPr kumimoji="1" lang="en-US" altLang="ja-JP" b="1" dirty="0"/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63BF404F-8DB5-4A65-8357-210CD1B7B2AA}"/>
              </a:ext>
            </a:extLst>
          </p:cNvPr>
          <p:cNvSpPr txBox="1"/>
          <p:nvPr/>
        </p:nvSpPr>
        <p:spPr>
          <a:xfrm>
            <a:off x="5320737" y="3174013"/>
            <a:ext cx="7710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b="1" dirty="0"/>
              <a:t>VOL</a:t>
            </a:r>
            <a:endParaRPr kumimoji="1" lang="ja-JP" altLang="en-US" sz="1400" b="1" dirty="0"/>
          </a:p>
        </p:txBody>
      </p: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84AE654D-C172-4DFA-9BB6-339FDC6156A4}"/>
              </a:ext>
            </a:extLst>
          </p:cNvPr>
          <p:cNvSpPr txBox="1"/>
          <p:nvPr/>
        </p:nvSpPr>
        <p:spPr>
          <a:xfrm>
            <a:off x="4706998" y="2917049"/>
            <a:ext cx="17148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dirty="0"/>
              <a:t>Made in japan</a:t>
            </a:r>
            <a:endParaRPr kumimoji="1" lang="ja-JP" altLang="en-US" sz="1600" dirty="0"/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A17E929E-DBD7-4AF4-98D8-AA7C37FC70BB}"/>
              </a:ext>
            </a:extLst>
          </p:cNvPr>
          <p:cNvSpPr txBox="1"/>
          <p:nvPr/>
        </p:nvSpPr>
        <p:spPr>
          <a:xfrm>
            <a:off x="4377022" y="4309054"/>
            <a:ext cx="171480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dirty="0"/>
              <a:t>　</a:t>
            </a:r>
            <a:r>
              <a:rPr kumimoji="1" lang="ja-JP" altLang="en-US" sz="1200" dirty="0"/>
              <a:t>国内生産で、</a:t>
            </a:r>
            <a:endParaRPr kumimoji="1" lang="en-US" altLang="ja-JP" sz="1200" dirty="0"/>
          </a:p>
          <a:p>
            <a:r>
              <a:rPr kumimoji="1" lang="ja-JP" altLang="en-US" sz="1200" dirty="0"/>
              <a:t>サトウキビなどの</a:t>
            </a:r>
            <a:endParaRPr kumimoji="1" lang="en-US" altLang="ja-JP" sz="1200" dirty="0"/>
          </a:p>
          <a:p>
            <a:r>
              <a:rPr kumimoji="1" lang="ja-JP" altLang="en-US" sz="1200" dirty="0"/>
              <a:t>　安心、安全な　　</a:t>
            </a:r>
            <a:endParaRPr kumimoji="1" lang="en-US" altLang="ja-JP" sz="1200" dirty="0"/>
          </a:p>
          <a:p>
            <a:r>
              <a:rPr kumimoji="1" lang="ja-JP" altLang="en-US" sz="1200" dirty="0">
                <a:solidFill>
                  <a:srgbClr val="FF0000"/>
                </a:solidFill>
              </a:rPr>
              <a:t>　　天然由来　　　　　　　　　</a:t>
            </a:r>
            <a:r>
              <a:rPr kumimoji="1" lang="ja-JP" altLang="en-US" sz="1200" dirty="0"/>
              <a:t>エタノールを使用。</a:t>
            </a:r>
            <a:endParaRPr kumimoji="1" lang="en-US" altLang="ja-JP" sz="1200" dirty="0"/>
          </a:p>
          <a:p>
            <a:endParaRPr kumimoji="1" lang="ja-JP" altLang="en-US" sz="2000" dirty="0"/>
          </a:p>
        </p:txBody>
      </p:sp>
      <p:sp>
        <p:nvSpPr>
          <p:cNvPr id="24" name="テキスト ボックス 23">
            <a:extLst>
              <a:ext uri="{FF2B5EF4-FFF2-40B4-BE49-F238E27FC236}">
                <a16:creationId xmlns:a16="http://schemas.microsoft.com/office/drawing/2014/main" id="{4531DF89-B65B-419A-8F7D-840D2805549E}"/>
              </a:ext>
            </a:extLst>
          </p:cNvPr>
          <p:cNvSpPr txBox="1"/>
          <p:nvPr/>
        </p:nvSpPr>
        <p:spPr>
          <a:xfrm>
            <a:off x="1781081" y="1631935"/>
            <a:ext cx="1194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薔薇の香り</a:t>
            </a:r>
          </a:p>
        </p:txBody>
      </p:sp>
      <p:sp>
        <p:nvSpPr>
          <p:cNvPr id="25" name="テキスト ボックス 24">
            <a:extLst>
              <a:ext uri="{FF2B5EF4-FFF2-40B4-BE49-F238E27FC236}">
                <a16:creationId xmlns:a16="http://schemas.microsoft.com/office/drawing/2014/main" id="{F2E07108-3A81-465C-A3BF-DD4912B3BB62}"/>
              </a:ext>
            </a:extLst>
          </p:cNvPr>
          <p:cNvSpPr txBox="1"/>
          <p:nvPr/>
        </p:nvSpPr>
        <p:spPr>
          <a:xfrm>
            <a:off x="7780903" y="5677401"/>
            <a:ext cx="29910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dirty="0">
                <a:solidFill>
                  <a:srgbClr val="FF0000"/>
                </a:solidFill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アルコール臭</a:t>
            </a:r>
            <a:r>
              <a:rPr kumimoji="1" lang="ja-JP" altLang="en-US" sz="1400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が苦手な方にオススメ</a:t>
            </a: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75DC59FD-B127-4789-9305-915D876EDA5C}"/>
              </a:ext>
            </a:extLst>
          </p:cNvPr>
          <p:cNvSpPr txBox="1"/>
          <p:nvPr/>
        </p:nvSpPr>
        <p:spPr>
          <a:xfrm>
            <a:off x="4157261" y="8963826"/>
            <a:ext cx="2424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空ボトル</a:t>
            </a:r>
            <a:r>
              <a:rPr kumimoji="1" lang="en-US" altLang="ja-JP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50</a:t>
            </a:r>
            <a:r>
              <a:rPr kumimoji="1" lang="ja-JP" altLang="en-US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㎖　　</a:t>
            </a:r>
            <a:r>
              <a:rPr kumimoji="1" lang="en-US" altLang="ja-JP" sz="1600" b="1" dirty="0">
                <a:latin typeface="BIZ UDP明朝 Medium" panose="02020500000000000000" pitchFamily="18" charset="-128"/>
                <a:ea typeface="BIZ UDP明朝 Medium" panose="02020500000000000000" pitchFamily="18" charset="-128"/>
              </a:rPr>
              <a:t>\550</a:t>
            </a:r>
            <a:endParaRPr kumimoji="1" lang="ja-JP" altLang="en-US" sz="1600" b="1" dirty="0">
              <a:latin typeface="BIZ UDP明朝 Medium" panose="02020500000000000000" pitchFamily="18" charset="-128"/>
              <a:ea typeface="BIZ UDP明朝 Medium" panose="02020500000000000000" pitchFamily="18" charset="-128"/>
            </a:endParaRP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3848512F-3884-4734-AADF-E9256AEDCD36}"/>
              </a:ext>
            </a:extLst>
          </p:cNvPr>
          <p:cNvSpPr txBox="1"/>
          <p:nvPr/>
        </p:nvSpPr>
        <p:spPr>
          <a:xfrm>
            <a:off x="4279787" y="4055834"/>
            <a:ext cx="2349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b="1" dirty="0">
                <a:latin typeface="+mj-ea"/>
                <a:ea typeface="+mj-ea"/>
                <a:cs typeface="Calibri Light" panose="020F0302020204030204" pitchFamily="34" charset="0"/>
              </a:rPr>
              <a:t>除菌剤 食品添加物</a:t>
            </a:r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4BA5A04D-23A9-4AC7-AC90-E610B593BF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93" y="3076323"/>
            <a:ext cx="4773391" cy="6396276"/>
          </a:xfrm>
          <a:prstGeom prst="rect">
            <a:avLst/>
          </a:prstGeo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044E5660-9AA7-444D-AB12-F47A33A2123A}"/>
              </a:ext>
            </a:extLst>
          </p:cNvPr>
          <p:cNvSpPr txBox="1"/>
          <p:nvPr/>
        </p:nvSpPr>
        <p:spPr>
          <a:xfrm>
            <a:off x="376076" y="1938434"/>
            <a:ext cx="4808919" cy="1860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/>
              <a:t>　🌹薔薇どうして薔薇の香りなの？🌹</a:t>
            </a:r>
            <a:endParaRPr kumimoji="1" lang="en-US" altLang="ja-JP" dirty="0"/>
          </a:p>
          <a:p>
            <a:r>
              <a:rPr kumimoji="1" lang="ja-JP" altLang="en-US" sz="1200" dirty="0"/>
              <a:t>薔薇の香りには</a:t>
            </a:r>
            <a:endParaRPr kumimoji="1" lang="en-US" altLang="ja-JP" sz="1200" dirty="0"/>
          </a:p>
          <a:p>
            <a:r>
              <a:rPr kumimoji="1" lang="ja-JP" altLang="en-US" sz="1200" dirty="0"/>
              <a:t>「情緒を和やわらげ気持ちを落ち着かせる」</a:t>
            </a:r>
            <a:endParaRPr kumimoji="1" lang="en-US" altLang="ja-JP" sz="1200" dirty="0"/>
          </a:p>
          <a:p>
            <a:r>
              <a:rPr kumimoji="1" lang="ja-JP" altLang="en-US" sz="1200" dirty="0"/>
              <a:t>「女性ホルモンのバランスを整え安定」</a:t>
            </a:r>
            <a:endParaRPr kumimoji="1" lang="en-US" altLang="ja-JP" sz="1200" dirty="0"/>
          </a:p>
          <a:p>
            <a:r>
              <a:rPr kumimoji="1" lang="ja-JP" altLang="en-US" sz="1200" dirty="0"/>
              <a:t>「神経のストレスと緊張を緩和させる」</a:t>
            </a:r>
            <a:endParaRPr kumimoji="1" lang="en-US" altLang="ja-JP" sz="1200" dirty="0"/>
          </a:p>
          <a:p>
            <a:r>
              <a:rPr kumimoji="1" lang="ja-JP" altLang="en-US" sz="1200" dirty="0"/>
              <a:t>などの効果が期待されています。</a:t>
            </a:r>
            <a:endParaRPr kumimoji="1" lang="en-US" altLang="ja-JP" sz="1200" dirty="0"/>
          </a:p>
          <a:p>
            <a:r>
              <a:rPr kumimoji="1" lang="ja-JP" altLang="en-US" sz="1200" dirty="0"/>
              <a:t>さらに女性を美しくする作用があるとされています。</a:t>
            </a:r>
            <a:endParaRPr kumimoji="1" lang="en-US" altLang="ja-JP" sz="1200" dirty="0"/>
          </a:p>
          <a:p>
            <a:r>
              <a:rPr kumimoji="1" lang="ja-JP" altLang="en-US" sz="1200" dirty="0"/>
              <a:t>そのため、古くから世界各地で治療や美容など様々な場面で</a:t>
            </a:r>
            <a:endParaRPr kumimoji="1" lang="en-US" altLang="ja-JP" sz="1200" dirty="0"/>
          </a:p>
          <a:p>
            <a:r>
              <a:rPr kumimoji="1" lang="ja-JP" altLang="en-US" sz="1200" dirty="0"/>
              <a:t>薔薇の香りが利用されています。</a:t>
            </a:r>
          </a:p>
        </p:txBody>
      </p:sp>
    </p:spTree>
    <p:extLst>
      <p:ext uri="{BB962C8B-B14F-4D97-AF65-F5344CB8AC3E}">
        <p14:creationId xmlns:p14="http://schemas.microsoft.com/office/powerpoint/2010/main" val="3621116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243</TotalTime>
  <Words>161</Words>
  <Application>Microsoft Office PowerPoint</Application>
  <PresentationFormat>A4 210 x 297 mm</PresentationFormat>
  <Paragraphs>27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BIZ UDP明朝 Medium</vt:lpstr>
      <vt:lpstr>游ゴシック</vt:lpstr>
      <vt:lpstr>游ゴシック Light</vt:lpstr>
      <vt:lpstr>Arial</vt:lpstr>
      <vt:lpstr>Calibri</vt:lpstr>
      <vt:lpstr>Calibri Light</vt:lpstr>
      <vt:lpstr>Office テーマ</vt:lpstr>
      <vt:lpstr>4L(詰替用）　 \12900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4L  \12900</dc:title>
  <dc:creator>pasapasgroup@outlook.jp</dc:creator>
  <cp:lastModifiedBy>pasapasgroup@outlook.jp</cp:lastModifiedBy>
  <cp:revision>18</cp:revision>
  <cp:lastPrinted>2022-01-27T06:47:33Z</cp:lastPrinted>
  <dcterms:created xsi:type="dcterms:W3CDTF">2021-03-23T09:43:28Z</dcterms:created>
  <dcterms:modified xsi:type="dcterms:W3CDTF">2022-01-27T06:51:10Z</dcterms:modified>
</cp:coreProperties>
</file>